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Arial Bold" charset="1" panose="020B0802020202020204"/>
      <p:regular r:id="rId11"/>
    </p:embeddedFont>
    <p:embeddedFont>
      <p:font typeface="Arial" charset="1" panose="020B0502020202020204"/>
      <p:regular r:id="rId12"/>
    </p:embeddedFont>
    <p:embeddedFont>
      <p:font typeface="Degular Display Bold" charset="1" panose="04040706060303040305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pn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52.png" Type="http://schemas.openxmlformats.org/officeDocument/2006/relationships/image"/><Relationship Id="rId16" Target="../media/image53.svg" Type="http://schemas.openxmlformats.org/officeDocument/2006/relationships/image"/><Relationship Id="rId17" Target="../media/image41.png" Type="http://schemas.openxmlformats.org/officeDocument/2006/relationships/image"/><Relationship Id="rId18" Target="../media/image43.png" Type="http://schemas.openxmlformats.org/officeDocument/2006/relationships/image"/><Relationship Id="rId19" Target="../media/image44.svg" Type="http://schemas.openxmlformats.org/officeDocument/2006/relationships/image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2.pn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61.png" Type="http://schemas.openxmlformats.org/officeDocument/2006/relationships/image"/><Relationship Id="rId12" Target="../media/image62.svg" Type="http://schemas.openxmlformats.org/officeDocument/2006/relationships/image"/><Relationship Id="rId2" Target="../media/image54.pn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60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2" Target="../media/image54.png" Type="http://schemas.openxmlformats.org/officeDocument/2006/relationships/image"/><Relationship Id="rId3" Target="../media/image47.png" Type="http://schemas.openxmlformats.org/officeDocument/2006/relationships/image"/><Relationship Id="rId4" Target="../media/image48.svg" Type="http://schemas.openxmlformats.org/officeDocument/2006/relationships/image"/><Relationship Id="rId5" Target="../media/image49.png" Type="http://schemas.openxmlformats.org/officeDocument/2006/relationships/image"/><Relationship Id="rId6" Target="../media/image50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5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6745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6745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93437" y="4922288"/>
            <a:ext cx="1806330" cy="1758914"/>
          </a:xfrm>
          <a:custGeom>
            <a:avLst/>
            <a:gdLst/>
            <a:ahLst/>
            <a:cxnLst/>
            <a:rect r="r" b="b" t="t" l="l"/>
            <a:pathLst>
              <a:path h="1758914" w="1806330">
                <a:moveTo>
                  <a:pt x="0" y="0"/>
                </a:moveTo>
                <a:lnTo>
                  <a:pt x="1806330" y="0"/>
                </a:lnTo>
                <a:lnTo>
                  <a:pt x="1806330" y="1758914"/>
                </a:lnTo>
                <a:lnTo>
                  <a:pt x="0" y="1758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78280" y="1129839"/>
            <a:ext cx="2159115" cy="2159115"/>
          </a:xfrm>
          <a:custGeom>
            <a:avLst/>
            <a:gdLst/>
            <a:ahLst/>
            <a:cxnLst/>
            <a:rect r="r" b="b" t="t" l="l"/>
            <a:pathLst>
              <a:path h="2159115" w="2159115">
                <a:moveTo>
                  <a:pt x="0" y="0"/>
                </a:moveTo>
                <a:lnTo>
                  <a:pt x="2159115" y="0"/>
                </a:lnTo>
                <a:lnTo>
                  <a:pt x="2159115" y="2159114"/>
                </a:lnTo>
                <a:lnTo>
                  <a:pt x="0" y="2159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97892" y="5373115"/>
            <a:ext cx="1089602" cy="755912"/>
          </a:xfrm>
          <a:custGeom>
            <a:avLst/>
            <a:gdLst/>
            <a:ahLst/>
            <a:cxnLst/>
            <a:rect r="r" b="b" t="t" l="l"/>
            <a:pathLst>
              <a:path h="755912" w="1089602">
                <a:moveTo>
                  <a:pt x="0" y="0"/>
                </a:moveTo>
                <a:lnTo>
                  <a:pt x="1089602" y="0"/>
                </a:lnTo>
                <a:lnTo>
                  <a:pt x="1089602" y="755911"/>
                </a:lnTo>
                <a:lnTo>
                  <a:pt x="0" y="7559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09287" y="4844786"/>
            <a:ext cx="1377201" cy="1284240"/>
          </a:xfrm>
          <a:custGeom>
            <a:avLst/>
            <a:gdLst/>
            <a:ahLst/>
            <a:cxnLst/>
            <a:rect r="r" b="b" t="t" l="l"/>
            <a:pathLst>
              <a:path h="1284240" w="1377201">
                <a:moveTo>
                  <a:pt x="0" y="0"/>
                </a:moveTo>
                <a:lnTo>
                  <a:pt x="1377201" y="0"/>
                </a:lnTo>
                <a:lnTo>
                  <a:pt x="1377201" y="1284240"/>
                </a:lnTo>
                <a:lnTo>
                  <a:pt x="0" y="1284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23164" y="3917613"/>
            <a:ext cx="1526316" cy="2039692"/>
          </a:xfrm>
          <a:custGeom>
            <a:avLst/>
            <a:gdLst/>
            <a:ahLst/>
            <a:cxnLst/>
            <a:rect r="r" b="b" t="t" l="l"/>
            <a:pathLst>
              <a:path h="2039692" w="1526316">
                <a:moveTo>
                  <a:pt x="0" y="0"/>
                </a:moveTo>
                <a:lnTo>
                  <a:pt x="1526316" y="0"/>
                </a:lnTo>
                <a:lnTo>
                  <a:pt x="1526316" y="2039692"/>
                </a:lnTo>
                <a:lnTo>
                  <a:pt x="0" y="20396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790725" y="8890669"/>
            <a:ext cx="1442290" cy="640016"/>
          </a:xfrm>
          <a:custGeom>
            <a:avLst/>
            <a:gdLst/>
            <a:ahLst/>
            <a:cxnLst/>
            <a:rect r="r" b="b" t="t" l="l"/>
            <a:pathLst>
              <a:path h="640016" w="1442290">
                <a:moveTo>
                  <a:pt x="0" y="0"/>
                </a:moveTo>
                <a:lnTo>
                  <a:pt x="1442290" y="0"/>
                </a:lnTo>
                <a:lnTo>
                  <a:pt x="1442290" y="640016"/>
                </a:lnTo>
                <a:lnTo>
                  <a:pt x="0" y="6400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635285">
            <a:off x="10006177" y="4072654"/>
            <a:ext cx="1116627" cy="2016483"/>
          </a:xfrm>
          <a:custGeom>
            <a:avLst/>
            <a:gdLst/>
            <a:ahLst/>
            <a:cxnLst/>
            <a:rect r="r" b="b" t="t" l="l"/>
            <a:pathLst>
              <a:path h="2016483" w="1116627">
                <a:moveTo>
                  <a:pt x="0" y="0"/>
                </a:moveTo>
                <a:lnTo>
                  <a:pt x="1116628" y="0"/>
                </a:lnTo>
                <a:lnTo>
                  <a:pt x="1116628" y="2016483"/>
                </a:lnTo>
                <a:lnTo>
                  <a:pt x="0" y="20164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605960" y="7634679"/>
            <a:ext cx="1187173" cy="1441181"/>
          </a:xfrm>
          <a:custGeom>
            <a:avLst/>
            <a:gdLst/>
            <a:ahLst/>
            <a:cxnLst/>
            <a:rect r="r" b="b" t="t" l="l"/>
            <a:pathLst>
              <a:path h="1441181" w="1187173">
                <a:moveTo>
                  <a:pt x="0" y="0"/>
                </a:moveTo>
                <a:lnTo>
                  <a:pt x="1187173" y="0"/>
                </a:lnTo>
                <a:lnTo>
                  <a:pt x="1187173" y="1441181"/>
                </a:lnTo>
                <a:lnTo>
                  <a:pt x="0" y="144118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574160">
            <a:off x="8151528" y="4211054"/>
            <a:ext cx="2110547" cy="965575"/>
          </a:xfrm>
          <a:custGeom>
            <a:avLst/>
            <a:gdLst/>
            <a:ahLst/>
            <a:cxnLst/>
            <a:rect r="r" b="b" t="t" l="l"/>
            <a:pathLst>
              <a:path h="965575" w="2110547">
                <a:moveTo>
                  <a:pt x="0" y="0"/>
                </a:moveTo>
                <a:lnTo>
                  <a:pt x="2110547" y="0"/>
                </a:lnTo>
                <a:lnTo>
                  <a:pt x="2110547" y="965576"/>
                </a:lnTo>
                <a:lnTo>
                  <a:pt x="0" y="9655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792300">
            <a:off x="1814405" y="7994297"/>
            <a:ext cx="984765" cy="637636"/>
          </a:xfrm>
          <a:custGeom>
            <a:avLst/>
            <a:gdLst/>
            <a:ahLst/>
            <a:cxnLst/>
            <a:rect r="r" b="b" t="t" l="l"/>
            <a:pathLst>
              <a:path h="637636" w="984765">
                <a:moveTo>
                  <a:pt x="0" y="0"/>
                </a:moveTo>
                <a:lnTo>
                  <a:pt x="984765" y="0"/>
                </a:lnTo>
                <a:lnTo>
                  <a:pt x="984765" y="637636"/>
                </a:lnTo>
                <a:lnTo>
                  <a:pt x="0" y="6376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6745E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1298560" y="3921027"/>
            <a:ext cx="695119" cy="1722142"/>
          </a:xfrm>
          <a:custGeom>
            <a:avLst/>
            <a:gdLst/>
            <a:ahLst/>
            <a:cxnLst/>
            <a:rect r="r" b="b" t="t" l="l"/>
            <a:pathLst>
              <a:path h="1722142" w="695119">
                <a:moveTo>
                  <a:pt x="0" y="0"/>
                </a:moveTo>
                <a:lnTo>
                  <a:pt x="695119" y="0"/>
                </a:lnTo>
                <a:lnTo>
                  <a:pt x="695119" y="1722143"/>
                </a:lnTo>
                <a:lnTo>
                  <a:pt x="0" y="17221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984768" y="2873404"/>
            <a:ext cx="1440723" cy="1545011"/>
          </a:xfrm>
          <a:custGeom>
            <a:avLst/>
            <a:gdLst/>
            <a:ahLst/>
            <a:cxnLst/>
            <a:rect r="r" b="b" t="t" l="l"/>
            <a:pathLst>
              <a:path h="1545011" w="1440723">
                <a:moveTo>
                  <a:pt x="0" y="0"/>
                </a:moveTo>
                <a:lnTo>
                  <a:pt x="1440723" y="0"/>
                </a:lnTo>
                <a:lnTo>
                  <a:pt x="1440723" y="1545012"/>
                </a:lnTo>
                <a:lnTo>
                  <a:pt x="0" y="154501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-4750642">
            <a:off x="5385989" y="2368539"/>
            <a:ext cx="763158" cy="494145"/>
          </a:xfrm>
          <a:custGeom>
            <a:avLst/>
            <a:gdLst/>
            <a:ahLst/>
            <a:cxnLst/>
            <a:rect r="r" b="b" t="t" l="l"/>
            <a:pathLst>
              <a:path h="494145" w="763158">
                <a:moveTo>
                  <a:pt x="763157" y="0"/>
                </a:moveTo>
                <a:lnTo>
                  <a:pt x="0" y="0"/>
                </a:lnTo>
                <a:lnTo>
                  <a:pt x="0" y="494145"/>
                </a:lnTo>
                <a:lnTo>
                  <a:pt x="763157" y="494145"/>
                </a:lnTo>
                <a:lnTo>
                  <a:pt x="76315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5400000">
            <a:off x="11141901" y="3112568"/>
            <a:ext cx="946454" cy="359833"/>
          </a:xfrm>
          <a:custGeom>
            <a:avLst/>
            <a:gdLst/>
            <a:ahLst/>
            <a:cxnLst/>
            <a:rect r="r" b="b" t="t" l="l"/>
            <a:pathLst>
              <a:path h="359833" w="946454">
                <a:moveTo>
                  <a:pt x="0" y="0"/>
                </a:moveTo>
                <a:lnTo>
                  <a:pt x="946454" y="0"/>
                </a:lnTo>
                <a:lnTo>
                  <a:pt x="946454" y="359833"/>
                </a:lnTo>
                <a:lnTo>
                  <a:pt x="0" y="35983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60927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47686" y="7736422"/>
            <a:ext cx="723600" cy="969649"/>
          </a:xfrm>
          <a:custGeom>
            <a:avLst/>
            <a:gdLst/>
            <a:ahLst/>
            <a:cxnLst/>
            <a:rect r="r" b="b" t="t" l="l"/>
            <a:pathLst>
              <a:path h="969649" w="723600">
                <a:moveTo>
                  <a:pt x="0" y="0"/>
                </a:moveTo>
                <a:lnTo>
                  <a:pt x="723600" y="0"/>
                </a:lnTo>
                <a:lnTo>
                  <a:pt x="723600" y="969649"/>
                </a:lnTo>
                <a:lnTo>
                  <a:pt x="0" y="96964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true" rot="2812282">
            <a:off x="354494" y="7365411"/>
            <a:ext cx="545589" cy="353269"/>
          </a:xfrm>
          <a:custGeom>
            <a:avLst/>
            <a:gdLst/>
            <a:ahLst/>
            <a:cxnLst/>
            <a:rect r="r" b="b" t="t" l="l"/>
            <a:pathLst>
              <a:path h="353269" w="545589">
                <a:moveTo>
                  <a:pt x="0" y="353268"/>
                </a:moveTo>
                <a:lnTo>
                  <a:pt x="545589" y="353268"/>
                </a:lnTo>
                <a:lnTo>
                  <a:pt x="545589" y="0"/>
                </a:lnTo>
                <a:lnTo>
                  <a:pt x="0" y="0"/>
                </a:lnTo>
                <a:lnTo>
                  <a:pt x="0" y="353268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064746" y="3794286"/>
            <a:ext cx="1035914" cy="1286850"/>
          </a:xfrm>
          <a:custGeom>
            <a:avLst/>
            <a:gdLst/>
            <a:ahLst/>
            <a:cxnLst/>
            <a:rect r="r" b="b" t="t" l="l"/>
            <a:pathLst>
              <a:path h="1286850" w="1035914">
                <a:moveTo>
                  <a:pt x="0" y="0"/>
                </a:moveTo>
                <a:lnTo>
                  <a:pt x="1035914" y="0"/>
                </a:lnTo>
                <a:lnTo>
                  <a:pt x="1035914" y="1286850"/>
                </a:lnTo>
                <a:lnTo>
                  <a:pt x="0" y="128685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000838" y="3694769"/>
            <a:ext cx="1358625" cy="1015572"/>
          </a:xfrm>
          <a:custGeom>
            <a:avLst/>
            <a:gdLst/>
            <a:ahLst/>
            <a:cxnLst/>
            <a:rect r="r" b="b" t="t" l="l"/>
            <a:pathLst>
              <a:path h="1015572" w="1358625">
                <a:moveTo>
                  <a:pt x="0" y="0"/>
                </a:moveTo>
                <a:lnTo>
                  <a:pt x="1358625" y="0"/>
                </a:lnTo>
                <a:lnTo>
                  <a:pt x="1358625" y="1015573"/>
                </a:lnTo>
                <a:lnTo>
                  <a:pt x="0" y="101557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684582">
            <a:off x="15130530" y="3871899"/>
            <a:ext cx="903321" cy="1515004"/>
          </a:xfrm>
          <a:custGeom>
            <a:avLst/>
            <a:gdLst/>
            <a:ahLst/>
            <a:cxnLst/>
            <a:rect r="r" b="b" t="t" l="l"/>
            <a:pathLst>
              <a:path h="1515004" w="903321">
                <a:moveTo>
                  <a:pt x="0" y="0"/>
                </a:moveTo>
                <a:lnTo>
                  <a:pt x="903321" y="0"/>
                </a:lnTo>
                <a:lnTo>
                  <a:pt x="903321" y="1515004"/>
                </a:lnTo>
                <a:lnTo>
                  <a:pt x="0" y="151500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757219" y="4115790"/>
            <a:ext cx="824971" cy="824971"/>
          </a:xfrm>
          <a:custGeom>
            <a:avLst/>
            <a:gdLst/>
            <a:ahLst/>
            <a:cxnLst/>
            <a:rect r="r" b="b" t="t" l="l"/>
            <a:pathLst>
              <a:path h="824971" w="824971">
                <a:moveTo>
                  <a:pt x="0" y="0"/>
                </a:moveTo>
                <a:lnTo>
                  <a:pt x="824972" y="0"/>
                </a:lnTo>
                <a:lnTo>
                  <a:pt x="824972" y="824972"/>
                </a:lnTo>
                <a:lnTo>
                  <a:pt x="0" y="82497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700981" y="4218470"/>
            <a:ext cx="1576918" cy="1598903"/>
          </a:xfrm>
          <a:custGeom>
            <a:avLst/>
            <a:gdLst/>
            <a:ahLst/>
            <a:cxnLst/>
            <a:rect r="r" b="b" t="t" l="l"/>
            <a:pathLst>
              <a:path h="1598903" w="1576918">
                <a:moveTo>
                  <a:pt x="0" y="0"/>
                </a:moveTo>
                <a:lnTo>
                  <a:pt x="1576918" y="0"/>
                </a:lnTo>
                <a:lnTo>
                  <a:pt x="1576918" y="1598903"/>
                </a:lnTo>
                <a:lnTo>
                  <a:pt x="0" y="159890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1179324">
            <a:off x="14721494" y="8290385"/>
            <a:ext cx="808827" cy="1312141"/>
          </a:xfrm>
          <a:custGeom>
            <a:avLst/>
            <a:gdLst/>
            <a:ahLst/>
            <a:cxnLst/>
            <a:rect r="r" b="b" t="t" l="l"/>
            <a:pathLst>
              <a:path h="1312141" w="808827">
                <a:moveTo>
                  <a:pt x="0" y="0"/>
                </a:moveTo>
                <a:lnTo>
                  <a:pt x="808827" y="0"/>
                </a:lnTo>
                <a:lnTo>
                  <a:pt x="808827" y="1312141"/>
                </a:lnTo>
                <a:lnTo>
                  <a:pt x="0" y="1312141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le bac de récup’ !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573672" y="2666345"/>
            <a:ext cx="3202551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Plastique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47686" y="2569069"/>
            <a:ext cx="2601875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Verre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27289" y="9163050"/>
            <a:ext cx="4161807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Tu peux aussi pousser la paille  dans la brique !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619838" y="5523707"/>
            <a:ext cx="2601875" cy="191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Carton, Papier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845202" y="1813417"/>
            <a:ext cx="5423402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 te prends pas la tête laisse le bouchon vissé !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397044" y="7587110"/>
            <a:ext cx="2601875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6745E3"/>
                </a:solidFill>
                <a:latin typeface="Arial Bold"/>
                <a:ea typeface="Arial Bold"/>
                <a:cs typeface="Arial Bold"/>
                <a:sym typeface="Arial Bold"/>
              </a:rPr>
              <a:t>Métal</a:t>
            </a:r>
          </a:p>
        </p:txBody>
      </p:sp>
      <p:sp>
        <p:nvSpPr>
          <p:cNvPr name="Freeform 40" id="40"/>
          <p:cNvSpPr/>
          <p:nvPr/>
        </p:nvSpPr>
        <p:spPr>
          <a:xfrm flipH="true" flipV="false" rot="0">
            <a:off x="14268605" y="5860857"/>
            <a:ext cx="5485968" cy="3243578"/>
          </a:xfrm>
          <a:custGeom>
            <a:avLst/>
            <a:gdLst/>
            <a:ahLst/>
            <a:cxnLst/>
            <a:rect r="r" b="b" t="t" l="l"/>
            <a:pathLst>
              <a:path h="3243578" w="5485968">
                <a:moveTo>
                  <a:pt x="5485967" y="0"/>
                </a:moveTo>
                <a:lnTo>
                  <a:pt x="0" y="0"/>
                </a:lnTo>
                <a:lnTo>
                  <a:pt x="0" y="3243578"/>
                </a:lnTo>
                <a:lnTo>
                  <a:pt x="5485967" y="3243578"/>
                </a:lnTo>
                <a:lnTo>
                  <a:pt x="5485967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15411458" y="6015065"/>
            <a:ext cx="2625937" cy="2290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Penses-tu que je peux être consigné ?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554936" y="1710557"/>
            <a:ext cx="3245265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Pense à séparer les matières !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8654" y="6669555"/>
            <a:ext cx="3245265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Pense à séparer les matières 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555769" y="925205"/>
            <a:ext cx="5955031" cy="3520912"/>
          </a:xfrm>
          <a:custGeom>
            <a:avLst/>
            <a:gdLst/>
            <a:ahLst/>
            <a:cxnLst/>
            <a:rect r="r" b="b" t="t" l="l"/>
            <a:pathLst>
              <a:path h="3520912" w="5955031">
                <a:moveTo>
                  <a:pt x="5955031" y="0"/>
                </a:moveTo>
                <a:lnTo>
                  <a:pt x="0" y="0"/>
                </a:lnTo>
                <a:lnTo>
                  <a:pt x="0" y="3520912"/>
                </a:lnTo>
                <a:lnTo>
                  <a:pt x="5955031" y="3520912"/>
                </a:lnTo>
                <a:lnTo>
                  <a:pt x="59550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la poubelle 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1236956"/>
            <a:ext cx="2189358" cy="2189358"/>
          </a:xfrm>
          <a:custGeom>
            <a:avLst/>
            <a:gdLst/>
            <a:ahLst/>
            <a:cxnLst/>
            <a:rect r="r" b="b" t="t" l="l"/>
            <a:pathLst>
              <a:path h="2189358" w="2189358">
                <a:moveTo>
                  <a:pt x="0" y="0"/>
                </a:moveTo>
                <a:lnTo>
                  <a:pt x="2189358" y="0"/>
                </a:lnTo>
                <a:lnTo>
                  <a:pt x="2189358" y="2189358"/>
                </a:lnTo>
                <a:lnTo>
                  <a:pt x="0" y="2189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889037">
            <a:off x="7532825" y="3542788"/>
            <a:ext cx="3052113" cy="2914768"/>
          </a:xfrm>
          <a:custGeom>
            <a:avLst/>
            <a:gdLst/>
            <a:ahLst/>
            <a:cxnLst/>
            <a:rect r="r" b="b" t="t" l="l"/>
            <a:pathLst>
              <a:path h="2914768" w="3052113">
                <a:moveTo>
                  <a:pt x="0" y="0"/>
                </a:moveTo>
                <a:lnTo>
                  <a:pt x="3052113" y="0"/>
                </a:lnTo>
                <a:lnTo>
                  <a:pt x="3052113" y="2914767"/>
                </a:lnTo>
                <a:lnTo>
                  <a:pt x="0" y="29147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317345">
            <a:off x="13478937" y="3097312"/>
            <a:ext cx="2818216" cy="2935642"/>
          </a:xfrm>
          <a:custGeom>
            <a:avLst/>
            <a:gdLst/>
            <a:ahLst/>
            <a:cxnLst/>
            <a:rect r="r" b="b" t="t" l="l"/>
            <a:pathLst>
              <a:path h="2935642" w="2818216">
                <a:moveTo>
                  <a:pt x="0" y="0"/>
                </a:moveTo>
                <a:lnTo>
                  <a:pt x="2818216" y="0"/>
                </a:lnTo>
                <a:lnTo>
                  <a:pt x="2818216" y="2935642"/>
                </a:lnTo>
                <a:lnTo>
                  <a:pt x="0" y="29356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51498" y="3340119"/>
            <a:ext cx="3100071" cy="2840440"/>
          </a:xfrm>
          <a:custGeom>
            <a:avLst/>
            <a:gdLst/>
            <a:ahLst/>
            <a:cxnLst/>
            <a:rect r="r" b="b" t="t" l="l"/>
            <a:pathLst>
              <a:path h="2840440" w="3100071">
                <a:moveTo>
                  <a:pt x="0" y="0"/>
                </a:moveTo>
                <a:lnTo>
                  <a:pt x="3100071" y="0"/>
                </a:lnTo>
                <a:lnTo>
                  <a:pt x="3100071" y="2840440"/>
                </a:lnTo>
                <a:lnTo>
                  <a:pt x="0" y="2840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1214839">
            <a:off x="14586170" y="3724111"/>
            <a:ext cx="2728726" cy="3498367"/>
          </a:xfrm>
          <a:custGeom>
            <a:avLst/>
            <a:gdLst/>
            <a:ahLst/>
            <a:cxnLst/>
            <a:rect r="r" b="b" t="t" l="l"/>
            <a:pathLst>
              <a:path h="3498367" w="2728726">
                <a:moveTo>
                  <a:pt x="2728726" y="0"/>
                </a:moveTo>
                <a:lnTo>
                  <a:pt x="0" y="0"/>
                </a:lnTo>
                <a:lnTo>
                  <a:pt x="0" y="3498366"/>
                </a:lnTo>
                <a:lnTo>
                  <a:pt x="2728726" y="3498366"/>
                </a:lnTo>
                <a:lnTo>
                  <a:pt x="272872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537383" y="7106500"/>
            <a:ext cx="3042998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Verre cassé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3414" y="6363550"/>
            <a:ext cx="3916239" cy="2284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Papier à usage unique : mouchoir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56688" y="6886409"/>
            <a:ext cx="4779246" cy="302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Couverts et petits objets en plastique</a:t>
            </a:r>
          </a:p>
          <a:p>
            <a:pPr algn="ctr">
              <a:lnSpc>
                <a:spcPts val="588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9676508" y="1798974"/>
            <a:ext cx="3713552" cy="154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Attention aux blessures !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la poubelle !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0" y="1197358"/>
            <a:ext cx="2189358" cy="2189358"/>
          </a:xfrm>
          <a:custGeom>
            <a:avLst/>
            <a:gdLst/>
            <a:ahLst/>
            <a:cxnLst/>
            <a:rect r="r" b="b" t="t" l="l"/>
            <a:pathLst>
              <a:path h="2189358" w="2189358">
                <a:moveTo>
                  <a:pt x="0" y="0"/>
                </a:moveTo>
                <a:lnTo>
                  <a:pt x="2189358" y="0"/>
                </a:lnTo>
                <a:lnTo>
                  <a:pt x="2189358" y="2189358"/>
                </a:lnTo>
                <a:lnTo>
                  <a:pt x="0" y="218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968534">
            <a:off x="9766106" y="3522302"/>
            <a:ext cx="2448851" cy="2338653"/>
          </a:xfrm>
          <a:custGeom>
            <a:avLst/>
            <a:gdLst/>
            <a:ahLst/>
            <a:cxnLst/>
            <a:rect r="r" b="b" t="t" l="l"/>
            <a:pathLst>
              <a:path h="2338653" w="2448851">
                <a:moveTo>
                  <a:pt x="0" y="0"/>
                </a:moveTo>
                <a:lnTo>
                  <a:pt x="2448852" y="0"/>
                </a:lnTo>
                <a:lnTo>
                  <a:pt x="2448852" y="2338653"/>
                </a:lnTo>
                <a:lnTo>
                  <a:pt x="0" y="2338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730187">
            <a:off x="14444902" y="7152609"/>
            <a:ext cx="257815" cy="1778032"/>
          </a:xfrm>
          <a:custGeom>
            <a:avLst/>
            <a:gdLst/>
            <a:ahLst/>
            <a:cxnLst/>
            <a:rect r="r" b="b" t="t" l="l"/>
            <a:pathLst>
              <a:path h="1778032" w="257815">
                <a:moveTo>
                  <a:pt x="0" y="0"/>
                </a:moveTo>
                <a:lnTo>
                  <a:pt x="257814" y="0"/>
                </a:lnTo>
                <a:lnTo>
                  <a:pt x="257814" y="1778031"/>
                </a:lnTo>
                <a:lnTo>
                  <a:pt x="0" y="17780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00562" y="2745880"/>
            <a:ext cx="3100071" cy="2840440"/>
          </a:xfrm>
          <a:custGeom>
            <a:avLst/>
            <a:gdLst/>
            <a:ahLst/>
            <a:cxnLst/>
            <a:rect r="r" b="b" t="t" l="l"/>
            <a:pathLst>
              <a:path h="2840440" w="3100071">
                <a:moveTo>
                  <a:pt x="0" y="0"/>
                </a:moveTo>
                <a:lnTo>
                  <a:pt x="3100070" y="0"/>
                </a:lnTo>
                <a:lnTo>
                  <a:pt x="3100070" y="2840440"/>
                </a:lnTo>
                <a:lnTo>
                  <a:pt x="0" y="28404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70976" y="3198853"/>
            <a:ext cx="1807599" cy="1247243"/>
          </a:xfrm>
          <a:custGeom>
            <a:avLst/>
            <a:gdLst/>
            <a:ahLst/>
            <a:cxnLst/>
            <a:rect r="r" b="b" t="t" l="l"/>
            <a:pathLst>
              <a:path h="1247243" w="1807599">
                <a:moveTo>
                  <a:pt x="0" y="0"/>
                </a:moveTo>
                <a:lnTo>
                  <a:pt x="1807598" y="0"/>
                </a:lnTo>
                <a:lnTo>
                  <a:pt x="1807598" y="1247243"/>
                </a:lnTo>
                <a:lnTo>
                  <a:pt x="0" y="1247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008719" y="3010875"/>
            <a:ext cx="1250581" cy="1155225"/>
          </a:xfrm>
          <a:custGeom>
            <a:avLst/>
            <a:gdLst/>
            <a:ahLst/>
            <a:cxnLst/>
            <a:rect r="r" b="b" t="t" l="l"/>
            <a:pathLst>
              <a:path h="1155225" w="1250581">
                <a:moveTo>
                  <a:pt x="0" y="0"/>
                </a:moveTo>
                <a:lnTo>
                  <a:pt x="1250581" y="0"/>
                </a:lnTo>
                <a:lnTo>
                  <a:pt x="1250581" y="1155225"/>
                </a:lnTo>
                <a:lnTo>
                  <a:pt x="0" y="11552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5077414" y="7885123"/>
            <a:ext cx="1902007" cy="2596596"/>
          </a:xfrm>
          <a:custGeom>
            <a:avLst/>
            <a:gdLst/>
            <a:ahLst/>
            <a:cxnLst/>
            <a:rect r="r" b="b" t="t" l="l"/>
            <a:pathLst>
              <a:path h="2596596" w="1902007">
                <a:moveTo>
                  <a:pt x="1902007" y="0"/>
                </a:moveTo>
                <a:lnTo>
                  <a:pt x="0" y="0"/>
                </a:lnTo>
                <a:lnTo>
                  <a:pt x="0" y="2596596"/>
                </a:lnTo>
                <a:lnTo>
                  <a:pt x="1902007" y="2596596"/>
                </a:lnTo>
                <a:lnTo>
                  <a:pt x="1902007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4671126" y="4944164"/>
            <a:ext cx="5734927" cy="3390776"/>
          </a:xfrm>
          <a:custGeom>
            <a:avLst/>
            <a:gdLst/>
            <a:ahLst/>
            <a:cxnLst/>
            <a:rect r="r" b="b" t="t" l="l"/>
            <a:pathLst>
              <a:path h="3390776" w="5734927">
                <a:moveTo>
                  <a:pt x="5734927" y="0"/>
                </a:moveTo>
                <a:lnTo>
                  <a:pt x="0" y="0"/>
                </a:lnTo>
                <a:lnTo>
                  <a:pt x="0" y="3390776"/>
                </a:lnTo>
                <a:lnTo>
                  <a:pt x="5734927" y="3390776"/>
                </a:lnTo>
                <a:lnTo>
                  <a:pt x="573492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502325" y="6210628"/>
            <a:ext cx="3042998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verre cassé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0086" y="5814663"/>
            <a:ext cx="4090488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papier à usage unique : mouchoir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529284" y="5250508"/>
            <a:ext cx="2758716" cy="212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 oui, on n’est pas encore équipé pour la collecte des résidus alimentaires...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518476" y="1651993"/>
            <a:ext cx="4154269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Résidus alimentaires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3189433" y="4665171"/>
            <a:ext cx="1685342" cy="1587732"/>
          </a:xfrm>
          <a:custGeom>
            <a:avLst/>
            <a:gdLst/>
            <a:ahLst/>
            <a:cxnLst/>
            <a:rect r="r" b="b" t="t" l="l"/>
            <a:pathLst>
              <a:path h="1587732" w="1685342">
                <a:moveTo>
                  <a:pt x="0" y="0"/>
                </a:moveTo>
                <a:lnTo>
                  <a:pt x="1685342" y="0"/>
                </a:lnTo>
                <a:lnTo>
                  <a:pt x="1685342" y="1587733"/>
                </a:lnTo>
                <a:lnTo>
                  <a:pt x="0" y="15877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1987324" y="6925071"/>
            <a:ext cx="2898845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Ustensiles en bois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2771473">
            <a:off x="5600591" y="2840139"/>
            <a:ext cx="2319724" cy="2416380"/>
          </a:xfrm>
          <a:custGeom>
            <a:avLst/>
            <a:gdLst/>
            <a:ahLst/>
            <a:cxnLst/>
            <a:rect r="r" b="b" t="t" l="l"/>
            <a:pathLst>
              <a:path h="2416380" w="2319724">
                <a:moveTo>
                  <a:pt x="0" y="0"/>
                </a:moveTo>
                <a:lnTo>
                  <a:pt x="2319724" y="0"/>
                </a:lnTo>
                <a:lnTo>
                  <a:pt x="2319724" y="2416379"/>
                </a:lnTo>
                <a:lnTo>
                  <a:pt x="0" y="241637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-1331033">
            <a:off x="6787276" y="2570218"/>
            <a:ext cx="2246063" cy="2879568"/>
          </a:xfrm>
          <a:custGeom>
            <a:avLst/>
            <a:gdLst/>
            <a:ahLst/>
            <a:cxnLst/>
            <a:rect r="r" b="b" t="t" l="l"/>
            <a:pathLst>
              <a:path h="2879568" w="2246063">
                <a:moveTo>
                  <a:pt x="2246063" y="0"/>
                </a:moveTo>
                <a:lnTo>
                  <a:pt x="0" y="0"/>
                </a:lnTo>
                <a:lnTo>
                  <a:pt x="0" y="2879568"/>
                </a:lnTo>
                <a:lnTo>
                  <a:pt x="2246063" y="2879568"/>
                </a:lnTo>
                <a:lnTo>
                  <a:pt x="224606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620099" y="5919163"/>
            <a:ext cx="4936484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couverts et petits objets en plastique</a:t>
            </a:r>
          </a:p>
          <a:p>
            <a:pPr algn="ctr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3FC77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3FC77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3FC77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35854" y="8331548"/>
            <a:ext cx="1853503" cy="1853503"/>
          </a:xfrm>
          <a:custGeom>
            <a:avLst/>
            <a:gdLst/>
            <a:ahLst/>
            <a:cxnLst/>
            <a:rect r="r" b="b" t="t" l="l"/>
            <a:pathLst>
              <a:path h="1853503" w="1853503">
                <a:moveTo>
                  <a:pt x="0" y="0"/>
                </a:moveTo>
                <a:lnTo>
                  <a:pt x="1853504" y="0"/>
                </a:lnTo>
                <a:lnTo>
                  <a:pt x="1853504" y="1853504"/>
                </a:lnTo>
                <a:lnTo>
                  <a:pt x="0" y="1853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134182" y="1945133"/>
            <a:ext cx="1645511" cy="1645511"/>
          </a:xfrm>
          <a:custGeom>
            <a:avLst/>
            <a:gdLst/>
            <a:ahLst/>
            <a:cxnLst/>
            <a:rect r="r" b="b" t="t" l="l"/>
            <a:pathLst>
              <a:path h="1645511" w="1645511">
                <a:moveTo>
                  <a:pt x="0" y="0"/>
                </a:moveTo>
                <a:lnTo>
                  <a:pt x="1645512" y="0"/>
                </a:lnTo>
                <a:lnTo>
                  <a:pt x="1645512" y="1645511"/>
                </a:lnTo>
                <a:lnTo>
                  <a:pt x="0" y="1645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578400" y="3564436"/>
            <a:ext cx="1019397" cy="3561212"/>
          </a:xfrm>
          <a:custGeom>
            <a:avLst/>
            <a:gdLst/>
            <a:ahLst/>
            <a:cxnLst/>
            <a:rect r="r" b="b" t="t" l="l"/>
            <a:pathLst>
              <a:path h="3561212" w="1019397">
                <a:moveTo>
                  <a:pt x="0" y="0"/>
                </a:moveTo>
                <a:lnTo>
                  <a:pt x="1019397" y="0"/>
                </a:lnTo>
                <a:lnTo>
                  <a:pt x="1019397" y="3561212"/>
                </a:lnTo>
                <a:lnTo>
                  <a:pt x="0" y="3561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823276" y="5013277"/>
            <a:ext cx="1244062" cy="2201879"/>
          </a:xfrm>
          <a:custGeom>
            <a:avLst/>
            <a:gdLst/>
            <a:ahLst/>
            <a:cxnLst/>
            <a:rect r="r" b="b" t="t" l="l"/>
            <a:pathLst>
              <a:path h="2201879" w="1244062">
                <a:moveTo>
                  <a:pt x="0" y="0"/>
                </a:moveTo>
                <a:lnTo>
                  <a:pt x="1244062" y="0"/>
                </a:lnTo>
                <a:lnTo>
                  <a:pt x="1244062" y="2201879"/>
                </a:lnTo>
                <a:lnTo>
                  <a:pt x="0" y="2201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69036" y="2880600"/>
            <a:ext cx="1217773" cy="4254230"/>
          </a:xfrm>
          <a:custGeom>
            <a:avLst/>
            <a:gdLst/>
            <a:ahLst/>
            <a:cxnLst/>
            <a:rect r="r" b="b" t="t" l="l"/>
            <a:pathLst>
              <a:path h="4254230" w="1217773">
                <a:moveTo>
                  <a:pt x="0" y="0"/>
                </a:moveTo>
                <a:lnTo>
                  <a:pt x="1217773" y="0"/>
                </a:lnTo>
                <a:lnTo>
                  <a:pt x="1217773" y="4254230"/>
                </a:lnTo>
                <a:lnTo>
                  <a:pt x="0" y="4254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17773" y="2880600"/>
            <a:ext cx="1459235" cy="4245048"/>
          </a:xfrm>
          <a:custGeom>
            <a:avLst/>
            <a:gdLst/>
            <a:ahLst/>
            <a:cxnLst/>
            <a:rect r="r" b="b" t="t" l="l"/>
            <a:pathLst>
              <a:path h="4245048" w="1459235">
                <a:moveTo>
                  <a:pt x="0" y="0"/>
                </a:moveTo>
                <a:lnTo>
                  <a:pt x="1459236" y="0"/>
                </a:lnTo>
                <a:lnTo>
                  <a:pt x="1459236" y="4245048"/>
                </a:lnTo>
                <a:lnTo>
                  <a:pt x="0" y="4245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122093" y="4072248"/>
            <a:ext cx="1396383" cy="3155668"/>
          </a:xfrm>
          <a:custGeom>
            <a:avLst/>
            <a:gdLst/>
            <a:ahLst/>
            <a:cxnLst/>
            <a:rect r="r" b="b" t="t" l="l"/>
            <a:pathLst>
              <a:path h="3155668" w="1396383">
                <a:moveTo>
                  <a:pt x="0" y="0"/>
                </a:moveTo>
                <a:lnTo>
                  <a:pt x="1396383" y="0"/>
                </a:lnTo>
                <a:lnTo>
                  <a:pt x="1396383" y="3155668"/>
                </a:lnTo>
                <a:lnTo>
                  <a:pt x="0" y="31556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la consigne 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19287" y="4859289"/>
            <a:ext cx="3571512" cy="220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00F0D"/>
                </a:solidFill>
                <a:latin typeface="Degular Display Bold"/>
                <a:ea typeface="Degular Display Bold"/>
                <a:cs typeface="Degular Display Bold"/>
                <a:sym typeface="Degular Display Bold"/>
              </a:rPr>
              <a:t>Tout contenant en plastique de </a:t>
            </a:r>
          </a:p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00F0D"/>
                </a:solidFill>
                <a:latin typeface="Degular Display Bold"/>
                <a:ea typeface="Degular Display Bold"/>
                <a:cs typeface="Degular Display Bold"/>
                <a:sym typeface="Degular Display Bold"/>
              </a:rPr>
              <a:t>100 ml à 2 litres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372138" y="5020021"/>
            <a:ext cx="3759150" cy="220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100F0D"/>
                </a:solidFill>
                <a:latin typeface="Degular Display Bold"/>
                <a:ea typeface="Degular Display Bold"/>
                <a:cs typeface="Degular Display Bold"/>
                <a:sym typeface="Degular Display Bold"/>
              </a:rPr>
              <a:t>Tout contenant en aluminium de 100 ml à 2 litres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905844" y="4446075"/>
            <a:ext cx="1117262" cy="2621109"/>
            <a:chOff x="0" y="0"/>
            <a:chExt cx="1489683" cy="349481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88245" y="22780"/>
              <a:ext cx="1401438" cy="3472032"/>
            </a:xfrm>
            <a:custGeom>
              <a:avLst/>
              <a:gdLst/>
              <a:ahLst/>
              <a:cxnLst/>
              <a:rect r="r" b="b" t="t" l="l"/>
              <a:pathLst>
                <a:path h="3472032" w="1401438">
                  <a:moveTo>
                    <a:pt x="0" y="0"/>
                  </a:moveTo>
                  <a:lnTo>
                    <a:pt x="1401438" y="0"/>
                  </a:lnTo>
                  <a:lnTo>
                    <a:pt x="1401438" y="3472032"/>
                  </a:lnTo>
                  <a:lnTo>
                    <a:pt x="0" y="3472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3076495">
              <a:off x="165720" y="1205288"/>
              <a:ext cx="720559" cy="770652"/>
            </a:xfrm>
            <a:custGeom>
              <a:avLst/>
              <a:gdLst/>
              <a:ahLst/>
              <a:cxnLst/>
              <a:rect r="r" b="b" t="t" l="l"/>
              <a:pathLst>
                <a:path h="770652" w="720559">
                  <a:moveTo>
                    <a:pt x="0" y="0"/>
                  </a:moveTo>
                  <a:lnTo>
                    <a:pt x="720559" y="0"/>
                  </a:lnTo>
                  <a:lnTo>
                    <a:pt x="720559" y="770651"/>
                  </a:lnTo>
                  <a:lnTo>
                    <a:pt x="0" y="770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684418">
              <a:off x="306264" y="1820217"/>
              <a:ext cx="695394" cy="743736"/>
            </a:xfrm>
            <a:custGeom>
              <a:avLst/>
              <a:gdLst/>
              <a:ahLst/>
              <a:cxnLst/>
              <a:rect r="r" b="b" t="t" l="l"/>
              <a:pathLst>
                <a:path h="743736" w="695394">
                  <a:moveTo>
                    <a:pt x="0" y="0"/>
                  </a:moveTo>
                  <a:lnTo>
                    <a:pt x="695394" y="0"/>
                  </a:lnTo>
                  <a:lnTo>
                    <a:pt x="695394" y="743737"/>
                  </a:lnTo>
                  <a:lnTo>
                    <a:pt x="0" y="743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-4037039">
              <a:off x="146354" y="2497267"/>
              <a:ext cx="695394" cy="743736"/>
            </a:xfrm>
            <a:custGeom>
              <a:avLst/>
              <a:gdLst/>
              <a:ahLst/>
              <a:cxnLst/>
              <a:rect r="r" b="b" t="t" l="l"/>
              <a:pathLst>
                <a:path h="743736" w="695394">
                  <a:moveTo>
                    <a:pt x="0" y="0"/>
                  </a:moveTo>
                  <a:lnTo>
                    <a:pt x="695393" y="0"/>
                  </a:lnTo>
                  <a:lnTo>
                    <a:pt x="695393" y="743737"/>
                  </a:lnTo>
                  <a:lnTo>
                    <a:pt x="0" y="743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6" id="26"/>
            <p:cNvGrpSpPr/>
            <p:nvPr/>
          </p:nvGrpSpPr>
          <p:grpSpPr>
            <a:xfrm rot="0">
              <a:off x="318627" y="0"/>
              <a:ext cx="940673" cy="157542"/>
              <a:chOff x="0" y="0"/>
              <a:chExt cx="221584" cy="3711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21584" cy="37110"/>
              </a:xfrm>
              <a:custGeom>
                <a:avLst/>
                <a:gdLst/>
                <a:ahLst/>
                <a:cxnLst/>
                <a:rect r="r" b="b" t="t" l="l"/>
                <a:pathLst>
                  <a:path h="37110" w="221584">
                    <a:moveTo>
                      <a:pt x="18555" y="0"/>
                    </a:moveTo>
                    <a:lnTo>
                      <a:pt x="203029" y="0"/>
                    </a:lnTo>
                    <a:cubicBezTo>
                      <a:pt x="207950" y="0"/>
                      <a:pt x="212669" y="1955"/>
                      <a:pt x="216149" y="5435"/>
                    </a:cubicBezTo>
                    <a:cubicBezTo>
                      <a:pt x="219629" y="8914"/>
                      <a:pt x="221584" y="13634"/>
                      <a:pt x="221584" y="18555"/>
                    </a:cubicBezTo>
                    <a:lnTo>
                      <a:pt x="221584" y="18555"/>
                    </a:lnTo>
                    <a:cubicBezTo>
                      <a:pt x="221584" y="28803"/>
                      <a:pt x="213276" y="37110"/>
                      <a:pt x="203029" y="37110"/>
                    </a:cubicBezTo>
                    <a:lnTo>
                      <a:pt x="18555" y="37110"/>
                    </a:lnTo>
                    <a:cubicBezTo>
                      <a:pt x="13634" y="37110"/>
                      <a:pt x="8914" y="35156"/>
                      <a:pt x="5435" y="31676"/>
                    </a:cubicBezTo>
                    <a:cubicBezTo>
                      <a:pt x="1955" y="28196"/>
                      <a:pt x="0" y="23476"/>
                      <a:pt x="0" y="18555"/>
                    </a:cubicBezTo>
                    <a:lnTo>
                      <a:pt x="0" y="18555"/>
                    </a:lnTo>
                    <a:cubicBezTo>
                      <a:pt x="0" y="13634"/>
                      <a:pt x="1955" y="8914"/>
                      <a:pt x="5435" y="5435"/>
                    </a:cubicBezTo>
                    <a:cubicBezTo>
                      <a:pt x="8914" y="1955"/>
                      <a:pt x="13634" y="0"/>
                      <a:pt x="18555" y="0"/>
                    </a:cubicBezTo>
                    <a:close/>
                  </a:path>
                </a:pathLst>
              </a:custGeom>
              <a:solidFill>
                <a:srgbClr val="91442B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57150"/>
                <a:ext cx="221584" cy="9426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32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88245" y="935027"/>
              <a:ext cx="1401438" cy="266916"/>
              <a:chOff x="0" y="0"/>
              <a:chExt cx="330121" cy="6287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330121" cy="62874"/>
              </a:xfrm>
              <a:custGeom>
                <a:avLst/>
                <a:gdLst/>
                <a:ahLst/>
                <a:cxnLst/>
                <a:rect r="r" b="b" t="t" l="l"/>
                <a:pathLst>
                  <a:path h="62874" w="330121">
                    <a:moveTo>
                      <a:pt x="31437" y="0"/>
                    </a:moveTo>
                    <a:lnTo>
                      <a:pt x="298684" y="0"/>
                    </a:lnTo>
                    <a:cubicBezTo>
                      <a:pt x="316046" y="0"/>
                      <a:pt x="330121" y="14075"/>
                      <a:pt x="330121" y="31437"/>
                    </a:cubicBezTo>
                    <a:lnTo>
                      <a:pt x="330121" y="31437"/>
                    </a:lnTo>
                    <a:cubicBezTo>
                      <a:pt x="330121" y="39775"/>
                      <a:pt x="326809" y="47771"/>
                      <a:pt x="320914" y="53667"/>
                    </a:cubicBezTo>
                    <a:cubicBezTo>
                      <a:pt x="315018" y="59562"/>
                      <a:pt x="307022" y="62874"/>
                      <a:pt x="298684" y="62874"/>
                    </a:cubicBezTo>
                    <a:lnTo>
                      <a:pt x="31437" y="62874"/>
                    </a:lnTo>
                    <a:cubicBezTo>
                      <a:pt x="23100" y="62874"/>
                      <a:pt x="15103" y="59562"/>
                      <a:pt x="9208" y="53667"/>
                    </a:cubicBezTo>
                    <a:cubicBezTo>
                      <a:pt x="3312" y="47771"/>
                      <a:pt x="0" y="39775"/>
                      <a:pt x="0" y="31437"/>
                    </a:cubicBezTo>
                    <a:lnTo>
                      <a:pt x="0" y="31437"/>
                    </a:lnTo>
                    <a:cubicBezTo>
                      <a:pt x="0" y="23100"/>
                      <a:pt x="3312" y="15103"/>
                      <a:pt x="9208" y="9208"/>
                    </a:cubicBezTo>
                    <a:cubicBezTo>
                      <a:pt x="15103" y="3312"/>
                      <a:pt x="23100" y="0"/>
                      <a:pt x="31437" y="0"/>
                    </a:cubicBezTo>
                    <a:close/>
                  </a:path>
                </a:pathLst>
              </a:custGeom>
              <a:solidFill>
                <a:srgbClr val="91442B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57150"/>
                <a:ext cx="330121" cy="12002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32"/>
                  </a:lnSpc>
                </a:pPr>
              </a:p>
            </p:txBody>
          </p:sp>
        </p:grpSp>
        <p:sp>
          <p:nvSpPr>
            <p:cNvPr name="TextBox 32" id="32"/>
            <p:cNvSpPr txBox="true"/>
            <p:nvPr/>
          </p:nvSpPr>
          <p:spPr>
            <a:xfrm rot="0">
              <a:off x="88245" y="939181"/>
              <a:ext cx="1401438" cy="247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8"/>
                </a:lnSpc>
              </a:pPr>
              <a:r>
                <a:rPr lang="en-US" sz="1006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Chocolat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573858"/>
            <a:chOff x="0" y="0"/>
            <a:chExt cx="6926104" cy="59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926104" cy="596058"/>
            </a:xfrm>
            <a:custGeom>
              <a:avLst/>
              <a:gdLst/>
              <a:ahLst/>
              <a:cxnLst/>
              <a:rect r="r" b="b" t="t" l="l"/>
              <a:pathLst>
                <a:path h="596058" w="6926104">
                  <a:moveTo>
                    <a:pt x="0" y="0"/>
                  </a:moveTo>
                  <a:lnTo>
                    <a:pt x="6926104" y="0"/>
                  </a:lnTo>
                  <a:lnTo>
                    <a:pt x="6926104" y="596058"/>
                  </a:lnTo>
                  <a:lnTo>
                    <a:pt x="0" y="596058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926104" cy="653208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206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48578" y="7946821"/>
            <a:ext cx="1169898" cy="1885975"/>
            <a:chOff x="0" y="0"/>
            <a:chExt cx="585387" cy="94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984768" y="7994479"/>
            <a:ext cx="1140335" cy="1838317"/>
            <a:chOff x="0" y="0"/>
            <a:chExt cx="585387" cy="9436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5387" cy="943693"/>
            </a:xfrm>
            <a:custGeom>
              <a:avLst/>
              <a:gdLst/>
              <a:ahLst/>
              <a:cxnLst/>
              <a:rect r="r" b="b" t="t" l="l"/>
              <a:pathLst>
                <a:path h="943693" w="585387">
                  <a:moveTo>
                    <a:pt x="292694" y="943693"/>
                  </a:moveTo>
                  <a:lnTo>
                    <a:pt x="0" y="537293"/>
                  </a:lnTo>
                  <a:lnTo>
                    <a:pt x="203200" y="537293"/>
                  </a:lnTo>
                  <a:lnTo>
                    <a:pt x="203200" y="0"/>
                  </a:lnTo>
                  <a:lnTo>
                    <a:pt x="382187" y="0"/>
                  </a:lnTo>
                  <a:lnTo>
                    <a:pt x="382187" y="537293"/>
                  </a:lnTo>
                  <a:lnTo>
                    <a:pt x="585387" y="537293"/>
                  </a:lnTo>
                  <a:lnTo>
                    <a:pt x="292694" y="943693"/>
                  </a:ln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03200" y="-57150"/>
              <a:ext cx="178987" cy="899243"/>
            </a:xfrm>
            <a:prstGeom prst="rect">
              <a:avLst/>
            </a:prstGeom>
          </p:spPr>
          <p:txBody>
            <a:bodyPr anchor="ctr" rtlCol="false" tIns="46757" lIns="46757" bIns="46757" rIns="46757"/>
            <a:lstStyle/>
            <a:p>
              <a:pPr algn="ctr">
                <a:lnSpc>
                  <a:spcPts val="1932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568183" y="8433497"/>
            <a:ext cx="1853503" cy="1853503"/>
          </a:xfrm>
          <a:custGeom>
            <a:avLst/>
            <a:gdLst/>
            <a:ahLst/>
            <a:cxnLst/>
            <a:rect r="r" b="b" t="t" l="l"/>
            <a:pathLst>
              <a:path h="1853503" w="1853503">
                <a:moveTo>
                  <a:pt x="0" y="0"/>
                </a:moveTo>
                <a:lnTo>
                  <a:pt x="1853504" y="0"/>
                </a:lnTo>
                <a:lnTo>
                  <a:pt x="1853504" y="1853503"/>
                </a:lnTo>
                <a:lnTo>
                  <a:pt x="0" y="1853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83901" y="4375136"/>
            <a:ext cx="2345199" cy="1618187"/>
          </a:xfrm>
          <a:custGeom>
            <a:avLst/>
            <a:gdLst/>
            <a:ahLst/>
            <a:cxnLst/>
            <a:rect r="r" b="b" t="t" l="l"/>
            <a:pathLst>
              <a:path h="1618187" w="2345199">
                <a:moveTo>
                  <a:pt x="0" y="0"/>
                </a:moveTo>
                <a:lnTo>
                  <a:pt x="2345199" y="0"/>
                </a:lnTo>
                <a:lnTo>
                  <a:pt x="2345199" y="1618187"/>
                </a:lnTo>
                <a:lnTo>
                  <a:pt x="0" y="1618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222948" y="5269326"/>
            <a:ext cx="1786195" cy="1649998"/>
          </a:xfrm>
          <a:custGeom>
            <a:avLst/>
            <a:gdLst/>
            <a:ahLst/>
            <a:cxnLst/>
            <a:rect r="r" b="b" t="t" l="l"/>
            <a:pathLst>
              <a:path h="1649998" w="1786195">
                <a:moveTo>
                  <a:pt x="0" y="0"/>
                </a:moveTo>
                <a:lnTo>
                  <a:pt x="1786195" y="0"/>
                </a:lnTo>
                <a:lnTo>
                  <a:pt x="1786195" y="1649998"/>
                </a:lnTo>
                <a:lnTo>
                  <a:pt x="0" y="1649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332331">
            <a:off x="10768911" y="3498684"/>
            <a:ext cx="1415333" cy="2373725"/>
          </a:xfrm>
          <a:custGeom>
            <a:avLst/>
            <a:gdLst/>
            <a:ahLst/>
            <a:cxnLst/>
            <a:rect r="r" b="b" t="t" l="l"/>
            <a:pathLst>
              <a:path h="2373725" w="1415333">
                <a:moveTo>
                  <a:pt x="0" y="0"/>
                </a:moveTo>
                <a:lnTo>
                  <a:pt x="1415333" y="0"/>
                </a:lnTo>
                <a:lnTo>
                  <a:pt x="1415333" y="2373725"/>
                </a:lnTo>
                <a:lnTo>
                  <a:pt x="0" y="23737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687079" y="5803655"/>
            <a:ext cx="4186429" cy="4483345"/>
          </a:xfrm>
          <a:custGeom>
            <a:avLst/>
            <a:gdLst/>
            <a:ahLst/>
            <a:cxnLst/>
            <a:rect r="r" b="b" t="t" l="l"/>
            <a:pathLst>
              <a:path h="4483345" w="4186429">
                <a:moveTo>
                  <a:pt x="0" y="0"/>
                </a:moveTo>
                <a:lnTo>
                  <a:pt x="4186429" y="0"/>
                </a:lnTo>
                <a:lnTo>
                  <a:pt x="4186429" y="4483345"/>
                </a:lnTo>
                <a:lnTo>
                  <a:pt x="0" y="44833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2747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029100" y="2816772"/>
            <a:ext cx="2117885" cy="1995224"/>
          </a:xfrm>
          <a:custGeom>
            <a:avLst/>
            <a:gdLst/>
            <a:ahLst/>
            <a:cxnLst/>
            <a:rect r="r" b="b" t="t" l="l"/>
            <a:pathLst>
              <a:path h="1995224" w="2117885">
                <a:moveTo>
                  <a:pt x="0" y="0"/>
                </a:moveTo>
                <a:lnTo>
                  <a:pt x="2117886" y="0"/>
                </a:lnTo>
                <a:lnTo>
                  <a:pt x="2117886" y="1995224"/>
                </a:lnTo>
                <a:lnTo>
                  <a:pt x="0" y="1995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390564">
            <a:off x="14433150" y="3390553"/>
            <a:ext cx="556674" cy="3839131"/>
          </a:xfrm>
          <a:custGeom>
            <a:avLst/>
            <a:gdLst/>
            <a:ahLst/>
            <a:cxnLst/>
            <a:rect r="r" b="b" t="t" l="l"/>
            <a:pathLst>
              <a:path h="3839131" w="556674">
                <a:moveTo>
                  <a:pt x="0" y="0"/>
                </a:moveTo>
                <a:lnTo>
                  <a:pt x="556675" y="0"/>
                </a:lnTo>
                <a:lnTo>
                  <a:pt x="556675" y="3839132"/>
                </a:lnTo>
                <a:lnTo>
                  <a:pt x="0" y="3839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58464" y="371803"/>
            <a:ext cx="1640083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Direction le compost 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92050" y="2033347"/>
            <a:ext cx="4154269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Résidus alimentaires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968662" y="5165797"/>
            <a:ext cx="2883691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Couverts en bois jetables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31333" y="1865156"/>
            <a:ext cx="4090488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Papier à usage unique : mouchoir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6ABC52F191649808C619F5B7F0FB6" ma:contentTypeVersion="15" ma:contentTypeDescription="Crée un document." ma:contentTypeScope="" ma:versionID="04d4e1d3287186fda04463c640678cb6">
  <xsd:schema xmlns:xsd="http://www.w3.org/2001/XMLSchema" xmlns:xs="http://www.w3.org/2001/XMLSchema" xmlns:p="http://schemas.microsoft.com/office/2006/metadata/properties" xmlns:ns2="24e88664-db38-4796-af4c-cfa567e28da1" xmlns:ns3="3aab5b5d-572d-44dd-816a-c13ff4942a5f" targetNamespace="http://schemas.microsoft.com/office/2006/metadata/properties" ma:root="true" ma:fieldsID="4b3dd7e7d57c50908a2e31c02b584800" ns2:_="" ns3:_="">
    <xsd:import namespace="24e88664-db38-4796-af4c-cfa567e28da1"/>
    <xsd:import namespace="3aab5b5d-572d-44dd-816a-c13ff4942a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88664-db38-4796-af4c-cfa567e28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ca7ff132-6d21-448e-8ba7-2bb884a6ce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b5b5d-572d-44dd-816a-c13ff4942a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e88664-db38-4796-af4c-cfa567e28d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55A45A-7E1D-45F8-B764-0CB2FBA42551}"/>
</file>

<file path=customXml/itemProps2.xml><?xml version="1.0" encoding="utf-8"?>
<ds:datastoreItem xmlns:ds="http://schemas.openxmlformats.org/officeDocument/2006/customXml" ds:itemID="{2E903430-1DF0-46A9-9AF5-195850275721}"/>
</file>

<file path=customXml/itemProps3.xml><?xml version="1.0" encoding="utf-8"?>
<ds:datastoreItem xmlns:ds="http://schemas.openxmlformats.org/officeDocument/2006/customXml" ds:itemID="{9D573818-4694-4A64-B8EF-FBCB80A415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Affiches récup' Agenda</dc:title>
  <cp:revision>1</cp:revision>
  <dcterms:created xsi:type="dcterms:W3CDTF">2006-08-16T00:00:00Z</dcterms:created>
  <dcterms:modified xsi:type="dcterms:W3CDTF">2011-08-01T06:04:30Z</dcterms:modified>
  <dc:identifier>DAGg-sQyQ-8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0x0101003476ABC52F191649808C619F5B7F0FB6</vt:lpwstr>
  </property>
</Properties>
</file>